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7BB"/>
    <a:srgbClr val="2745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340768"/>
            <a:ext cx="66967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0070C0"/>
                </a:solidFill>
              </a:rPr>
              <a:t>Устройство детской игровой площадки на улице Советской деревни </a:t>
            </a:r>
            <a:r>
              <a:rPr lang="ru-RU" sz="3000" b="1" i="1" dirty="0" err="1" smtClean="0">
                <a:solidFill>
                  <a:srgbClr val="0070C0"/>
                </a:solidFill>
              </a:rPr>
              <a:t>Явлено-Покровка</a:t>
            </a:r>
            <a:r>
              <a:rPr lang="ru-RU" sz="3000" b="1" i="1" dirty="0" smtClean="0">
                <a:solidFill>
                  <a:srgbClr val="0070C0"/>
                </a:solidFill>
              </a:rPr>
              <a:t> </a:t>
            </a:r>
            <a:r>
              <a:rPr lang="ru-RU" sz="3000" b="1" i="1" dirty="0" err="1" smtClean="0">
                <a:solidFill>
                  <a:srgbClr val="0070C0"/>
                </a:solidFill>
              </a:rPr>
              <a:t>Павлоградского</a:t>
            </a:r>
            <a:r>
              <a:rPr lang="ru-RU" sz="3000" b="1" i="1" dirty="0" smtClean="0">
                <a:solidFill>
                  <a:srgbClr val="0070C0"/>
                </a:solidFill>
              </a:rPr>
              <a:t> муниципального района Омской области</a:t>
            </a:r>
            <a:endParaRPr lang="ru-RU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лоща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12968" cy="64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Лена\Инициативное бюджетирование\Д-проект Детская площадка (pdf.io)\Д-проект Детская площадка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-проект Детская площадка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5" cy="62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-проект Детская площадка-5(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60897" cy="61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-проект Детская площадка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6694"/>
            <a:ext cx="8856983" cy="62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lg77\Downloads\ae2fc617-e81e-5d73-b4f8-cadbd2e8b35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6453"/>
            <a:ext cx="8630542" cy="64729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700808"/>
            <a:ext cx="64807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Общая стоимость инициативного проекта: 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2 217 235,19 руб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., из них: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Средства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местного бюджета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Нивского сельского поселения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Павлоградского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муниципального района Омской области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113 079,00 руб.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Объём инициативных платежей обеспечиваемый инициатором проекта, в том числе: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73 412,00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руб.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  -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 граждан –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26 850,00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руб.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  -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ЮЛ и ИП –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46 562,00 руб.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2924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784" y="620688"/>
            <a:ext cx="8570934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060848"/>
            <a:ext cx="4743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Поддержите наш проект!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lg77\Downloads\phpb55mA6_Pamyatki-dlya-letnego-lagerya_html_a79c6a04d6f8cc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980728"/>
            <a:ext cx="71287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cap="all" dirty="0" smtClean="0">
                <a:solidFill>
                  <a:srgbClr val="0070C0"/>
                </a:solidFill>
              </a:rPr>
              <a:t>Проблемы, на решение которой направлен проект</a:t>
            </a:r>
            <a:r>
              <a:rPr lang="ru-RU" sz="1500" b="1" dirty="0" smtClean="0">
                <a:solidFill>
                  <a:srgbClr val="0070C0"/>
                </a:solidFill>
              </a:rPr>
              <a:t>: </a:t>
            </a:r>
          </a:p>
          <a:p>
            <a:r>
              <a:rPr lang="ru-RU" sz="1500" b="1" i="1" dirty="0" smtClean="0">
                <a:solidFill>
                  <a:srgbClr val="0070C0"/>
                </a:solidFill>
              </a:rPr>
              <a:t>Одной из основных проблем в сфере благоустройства общественных территорий деревни является отсутствие элементов благоустройства, таких как скамейки, урны, детские и спортивные площадки, доступные для всех жителей населенного пункта. Вопрос по установке детской игровой площадки стоит остро и назрел он давно. В нашем поселении есть сельский дом культуры, где дети совместно с родителями могут проводить свободное время, заниматься в кружках, хоровых и вокальных группах. Но этого недостаточно, ведь очень хочется, чтобы наши дети больше времени проводили на свежем воздухе! Нужно отвлечь детей от телефонов и компьютеров! Нужно обеспечить активную занятость детей, способствовать укреплению детского здоровья, ведь прогулки и активный отдых на свежем воздухе – это необходимый компонент здорового образа жизни. Играя, ребенок развивается! Необходимо отметить важную роль детской игровой площадки для родителей, занимающихся подсобным хозяйством. В основном жители деревни занимаются разведением личного подсобного хозяйства, так как у многих это единственный источник дохода, и на полноценное развитие ребенка у них чаще всего не хватает времени, дети порой предоставлены сами себе, а детская игровая площадка позволит занять детей и оградить их от опасных необдуманных поступков и ситуаций, угрожающих здоровью, позволит родителям лучше контролировать своих детей</a:t>
            </a:r>
            <a:r>
              <a:rPr lang="ru-RU" sz="1350" b="1" i="1" dirty="0" smtClean="0">
                <a:solidFill>
                  <a:srgbClr val="0070C0"/>
                </a:solidFill>
              </a:rPr>
              <a:t>.</a:t>
            </a:r>
            <a:endParaRPr lang="ru-RU" sz="135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lg77\Downloads\phpb55mA6_Pamyatki-dlya-letnego-lagerya_html_a79c6a04d6f8cc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734481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u="sng" cap="all" dirty="0" smtClean="0">
                <a:solidFill>
                  <a:srgbClr val="0070C0"/>
                </a:solidFill>
              </a:rPr>
              <a:t>Предложения по решению проблемы: </a:t>
            </a:r>
          </a:p>
          <a:p>
            <a:r>
              <a:rPr lang="ru-RU" sz="1450" b="1" i="1" dirty="0" smtClean="0">
                <a:solidFill>
                  <a:srgbClr val="0070C0"/>
                </a:solidFill>
              </a:rPr>
              <a:t>Проблему детского досуга поможет решить установка детской игровой площадки, здесь проводить свободное время совместно с родителями, бабушками и дедушками смогут не только самые маленькие жители нашей деревни, но ребята постарше. Планируется что, на детской игровой площадке будет установлено оборудование как для малышей, (качели, песочница, детские игровые комплексы) так и спортивные тренажеры, и турники для подростков. Для безопасного нахождения детей на игровой площадке будет установлено металлическое ограждение. В реализации проекта примут непосредственное участие жители деревни. В настоящее время жителями уже проведен субботник по очистке от сорной растительности земельного участка, предназначенного под оборудование детской игровой площадки. Запланировано их участие в озеленении. АО «Нива» гарантирует не только финансовое, но и трудовое участие в реализации проекта, им будет предоставлена техника для выравнивания земельного участка. Нужно сделать игровую площадку местом не только для игр и развлечений детей, но местом общения всех жителей нашей деревни, для этого на площадке будут установлены садовые диванчики и скамейки. Наша детская площадка - это самое лучшее средство направить неуемную детскую энергию в правильное русло и обеспечить оптимальное сочетание «приятного» и «полезного», что всегда достигается с большим трудом, особенно в вопросах, касающихся воспитания подрастающего поколения. Игра на детской площадке пополняет силу, здоровье, ловкость. И, в конце концов, это оживленная деятельность, которая так нужна ребенку.</a:t>
            </a:r>
            <a:endParaRPr lang="ru-RU" sz="145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sz="4000" b="1" dirty="0" smtClean="0">
                <a:solidFill>
                  <a:srgbClr val="FFFF00"/>
                </a:solidFill>
              </a:rPr>
              <a:t>Проведен конкурс рисунков среди юных жителей сельского поселения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«О чем мечтают дети?».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568138651_kindergarten-fram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40423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Выбрано место для размещения детской игровой площадки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Users\nivse\Downloads\20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Рядом расположены школа, детский сад, сельский клуб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Users\nivse\Downloads\схема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Состояние объекта в </a:t>
            </a:r>
            <a:r>
              <a:rPr lang="ru-RU" sz="3600" b="1" smtClean="0">
                <a:solidFill>
                  <a:srgbClr val="FFFF00"/>
                </a:solidFill>
              </a:rPr>
              <a:t>настоящее время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Работа\Лена\Инициативное бюджетирование\Нивское СП 2023-2024\Нивское СП_Заявка на конкурсный отбор\10.фото состояния объект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362" y="1412776"/>
            <a:ext cx="4150345" cy="3096344"/>
          </a:xfrm>
          <a:prstGeom prst="rect">
            <a:avLst/>
          </a:prstGeom>
          <a:noFill/>
        </p:spPr>
      </p:pic>
      <p:pic>
        <p:nvPicPr>
          <p:cNvPr id="1027" name="Picture 3" descr="F:\Работа\Лена\Инициативное бюджетирование\Нивское СП 2023-2024\Нивское СП_Заявка на конкурсный отбор\10.фото состояния объекта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464496" cy="3133697"/>
          </a:xfrm>
          <a:prstGeom prst="rect">
            <a:avLst/>
          </a:prstGeom>
          <a:noFill/>
        </p:spPr>
      </p:pic>
      <p:pic>
        <p:nvPicPr>
          <p:cNvPr id="1028" name="Picture 4" descr="F:\Работа\Лена\Инициативное бюджетирование\Нивское СП 2023-2024\Нивское СП_Заявка на конкурсный отбор\10.фото состояния объекта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73016"/>
            <a:ext cx="4176464" cy="3114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Проведено собрание  граждан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024-09-24_20-37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68895" cy="53285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blg77\Downloads\2024-09-25_00-10-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56104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1484784"/>
            <a:ext cx="5256584" cy="38164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74599"/>
                </a:solidFill>
              </a:rPr>
              <a:t>На собрании жителей поселения было принято решение  строительства детской игровой площадки, определены формы и размеры участия населения, юридических лиц и индивидуальных предпринимателей в реализации проекта, создана инициативная группа, ответственных за направление инициативного проекта в администрацию сельского поселения, а также осуществление иных действий в рамках участия в отборе инициативных проектов</a:t>
            </a:r>
            <a:endParaRPr lang="ru-RU" sz="2000" b="1" dirty="0">
              <a:solidFill>
                <a:srgbClr val="2745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578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 Проведен конкурс рисунков среди юных жителей сельского поселения  «О чем мечтают дети?». </vt:lpstr>
      <vt:lpstr>Выбрано место для размещения детской игровой площадки</vt:lpstr>
      <vt:lpstr>Рядом расположены школа, детский сад, сельский клуб</vt:lpstr>
      <vt:lpstr>Состояние объекта в настоящее время </vt:lpstr>
      <vt:lpstr>Проведено собрание  граждан</vt:lpstr>
      <vt:lpstr>На собрании жителей поселения было принято решение  строительства детской игровой площадки, определены формы и размеры участия населения, юридических лиц и индивидуальных предпринимателей в реализации проекта, создана инициативная группа, ответственных за направление инициативного проекта в администрацию сельского поселения, а также осуществление иных действий в рамках участия в отборе инициативных проектов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Бохан</dc:creator>
  <cp:lastModifiedBy>Павлоградского района Нивское сельское поселение</cp:lastModifiedBy>
  <cp:revision>18</cp:revision>
  <dcterms:created xsi:type="dcterms:W3CDTF">2024-09-24T12:45:53Z</dcterms:created>
  <dcterms:modified xsi:type="dcterms:W3CDTF">2024-09-25T09:12:18Z</dcterms:modified>
</cp:coreProperties>
</file>